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335" r:id="rId4"/>
    <p:sldId id="260" r:id="rId5"/>
    <p:sldId id="324" r:id="rId6"/>
    <p:sldId id="259" r:id="rId7"/>
    <p:sldId id="325" r:id="rId8"/>
    <p:sldId id="326" r:id="rId9"/>
    <p:sldId id="334" r:id="rId10"/>
    <p:sldId id="328" r:id="rId11"/>
    <p:sldId id="327" r:id="rId12"/>
    <p:sldId id="330" r:id="rId13"/>
    <p:sldId id="331" r:id="rId14"/>
    <p:sldId id="332" r:id="rId15"/>
    <p:sldId id="333" r:id="rId16"/>
    <p:sldId id="264" r:id="rId17"/>
    <p:sldId id="265" r:id="rId18"/>
    <p:sldId id="309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>
    <p:extLst>
      <p:ext uri="{19B8F6BF-5375-455C-9EA6-DF929625EA0E}">
        <p15:presenceInfo xmlns:p15="http://schemas.microsoft.com/office/powerpoint/2012/main" userId="brucew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 autoAdjust="0"/>
    <p:restoredTop sz="96830" autoAdjust="0"/>
  </p:normalViewPr>
  <p:slideViewPr>
    <p:cSldViewPr snapToGrid="0">
      <p:cViewPr varScale="1">
        <p:scale>
          <a:sx n="72" d="100"/>
          <a:sy n="72" d="100"/>
        </p:scale>
        <p:origin x="12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6547A-7D80-44AA-830E-DE3EDD79FCEB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8A6F-89EA-42C7-B5A0-7E20C79C9B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601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9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51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49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80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39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80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192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858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65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771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600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22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188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1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2017/7/24 Monday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328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  <a:pPr/>
              <a:t>2017/7/24 Monday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22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HTML5</a:t>
            </a:r>
            <a:r>
              <a:rPr lang="zh-CN" altLang="en-US" sz="4000" dirty="0" smtClean="0"/>
              <a:t>前端课程导学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思途教育</a:t>
            </a:r>
            <a:endParaRPr lang="en-US" altLang="zh-CN" sz="1800" dirty="0" smtClean="0"/>
          </a:p>
        </p:txBody>
      </p:sp>
    </p:spTree>
    <p:extLst>
      <p:ext uri="{BB962C8B-B14F-4D97-AF65-F5344CB8AC3E}">
        <p14:creationId xmlns:p14="http://schemas.microsoft.com/office/powerpoint/2010/main" val="173029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2700" y="130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2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不要善于做笔记，作总结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" y="2049209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好记性不如赖笔头，前端知识繁杂多样，不可能完全记住。你今天看的东西，到了明天你会忘得一干二净，还得重头再来复习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" y="3346082"/>
            <a:ext cx="9144000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220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3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善于思考，遇到问题，首先想到问别人，没有排除错误的能力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" y="2228884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遇到问题，本来百度就可以解决这个问题，结果问别人，别人再查看代码，理解思路流程，浪费大量的时间精力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88900" y="3512175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最快的时间解决掉。培养自己排除错误的能力和技巧，能够根据提示找出错误所在。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8737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眼高手低，不屑于做看似简单的事情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90959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学会一点东西开始骄傲自满，做完练习题，不继续研究学习其他知识，自己满足。眼高手低，等到真正开始做的时候，并不是你想象的那样简单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1" y="3751902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每天完成作业之后，利用剩余时间回顾总结，研究一些感兴趣的知识点。</a:t>
            </a:r>
          </a:p>
        </p:txBody>
      </p:sp>
    </p:spTree>
    <p:extLst>
      <p:ext uri="{BB962C8B-B14F-4D97-AF65-F5344CB8AC3E}">
        <p14:creationId xmlns:p14="http://schemas.microsoft.com/office/powerpoint/2010/main" val="4052047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没有耐心，怕麻烦，思考时间，不够长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780426"/>
            <a:ext cx="9144000" cy="152191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059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学习死板，只限于课堂知识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969974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300" y="1630168"/>
            <a:ext cx="7404100" cy="660144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严重错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</a:t>
            </a:r>
            <a:endParaRPr lang="zh-CN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908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不看英文，只看中文，不会查阅文档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2959706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94438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查阅文档发现是英文的不想看，只想找中文文档。翻阅文档看不明白，干脆不看，直接网上找教程。</a:t>
            </a:r>
          </a:p>
        </p:txBody>
      </p:sp>
    </p:spTree>
    <p:extLst>
      <p:ext uri="{BB962C8B-B14F-4D97-AF65-F5344CB8AC3E}">
        <p14:creationId xmlns:p14="http://schemas.microsoft.com/office/powerpoint/2010/main" val="2230754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71726"/>
            <a:ext cx="9144000" cy="1325563"/>
          </a:xfrm>
        </p:spPr>
        <p:txBody>
          <a:bodyPr/>
          <a:lstStyle/>
          <a:p>
            <a:pPr algn="ctr"/>
            <a:r>
              <a:rPr lang="zh-CN" altLang="zh-CN" dirty="0"/>
              <a:t>学习方法与课堂记</a:t>
            </a:r>
            <a:r>
              <a:rPr lang="zh-CN" altLang="zh-CN" dirty="0" smtClean="0"/>
              <a:t>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0372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5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重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视基础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舍</a:t>
            </a:r>
            <a:r>
              <a:rPr lang="zh-CN" altLang="en-US" sz="1700" dirty="0">
                <a:latin typeface="微软雅黑" panose="020B0503020204020204" pitchFamily="34" charset="-122"/>
              </a:rPr>
              <a:t>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拒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700" dirty="0">
                <a:latin typeface="微软雅黑" panose="020B0503020204020204" pitchFamily="34" charset="-122"/>
              </a:rPr>
              <a:t>会享受写代码，完成程序你会收获小小的成就感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要</a:t>
            </a:r>
            <a:r>
              <a:rPr lang="zh-CN" altLang="en-US" sz="1700" dirty="0">
                <a:latin typeface="微软雅黑" panose="020B0503020204020204" pitchFamily="34" charset="-122"/>
              </a:rPr>
              <a:t>有耐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心</a:t>
            </a:r>
            <a:endParaRPr lang="en-US" altLang="zh-CN" sz="1700" dirty="0" smtClean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200" dirty="0">
                <a:latin typeface="微软雅黑" panose="020B0503020204020204" pitchFamily="34" charset="-122"/>
              </a:rPr>
              <a:t>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不</a:t>
            </a:r>
            <a:r>
              <a:rPr lang="zh-CN" altLang="en-US" sz="1700" dirty="0">
                <a:latin typeface="微软雅黑" panose="020B0503020204020204" pitchFamily="34" charset="-122"/>
              </a:rPr>
              <a:t>断回顾总结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英</a:t>
            </a:r>
            <a:r>
              <a:rPr lang="zh-CN" altLang="en-US" sz="1700" dirty="0">
                <a:latin typeface="微软雅黑" panose="020B0503020204020204" pitchFamily="34" charset="-122"/>
              </a:rPr>
              <a:t>语读写的重要性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每</a:t>
            </a:r>
            <a:r>
              <a:rPr lang="zh-CN" altLang="en-US" sz="1700" dirty="0">
                <a:latin typeface="微软雅黑" panose="020B0503020204020204" pitchFamily="34" charset="-122"/>
              </a:rPr>
              <a:t>天坚持写代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码</a:t>
            </a:r>
            <a:endParaRPr lang="zh-CN" altLang="en-US" sz="17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8139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谢谢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656191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0" y="1671273"/>
            <a:ext cx="1933081" cy="19330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6969" y="1519956"/>
            <a:ext cx="5755640" cy="4168797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鞠祥明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项目经理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任多家公司前端主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移动端应用有深入的研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多种前沿编程技术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全栈开发，实战经验丰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388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519956"/>
            <a:ext cx="5755640" cy="379946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李清华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讲师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曾参与多种大型项目的研发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多种前沿编程技术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全栈开发，实战经验丰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李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4346" y="1631696"/>
            <a:ext cx="1870748" cy="195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84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628900"/>
            <a:ext cx="9144000" cy="15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/>
              <a:t>培</a:t>
            </a:r>
            <a:r>
              <a:rPr lang="zh-CN" altLang="en-US" sz="2000" dirty="0"/>
              <a:t>养基础扎实，拥有跨平台开发能力，有商业项目开发经验的全栈工程师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教学目标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55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学员案例展示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8" y="807361"/>
            <a:ext cx="2677438" cy="412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 b="34411"/>
          <a:stretch/>
        </p:blipFill>
        <p:spPr>
          <a:xfrm>
            <a:off x="3289339" y="826877"/>
            <a:ext cx="2814414" cy="422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0" y="857250"/>
            <a:ext cx="1495256" cy="419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/>
          <p:cNvSpPr txBox="1"/>
          <p:nvPr/>
        </p:nvSpPr>
        <p:spPr>
          <a:xfrm>
            <a:off x="328485" y="5230245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王鑫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姿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5.5K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55168" y="5230244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王唯强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杭州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10K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03753" y="5168100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吕春亭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309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185303"/>
            <a:ext cx="3682630" cy="550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017" y="1323980"/>
            <a:ext cx="3405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天实现商业化网页布局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高端网页交互效果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响应式网页布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8"/>
          <a:stretch/>
        </p:blipFill>
        <p:spPr>
          <a:xfrm>
            <a:off x="4055165" y="1185303"/>
            <a:ext cx="3021426" cy="550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153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33" y="961589"/>
            <a:ext cx="2939910" cy="5552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619064"/>
            <a:ext cx="4717451" cy="3264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大常规功能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商业网站全栈式项目开发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未来前端开发的主流架构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-MVVM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-ionic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0" y="3555974"/>
            <a:ext cx="5410054" cy="332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107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17550" y="23717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编程学</a:t>
            </a:r>
            <a:r>
              <a:rPr lang="zh-CN" altLang="en-US" dirty="0" smtClean="0"/>
              <a:t>习七大</a:t>
            </a:r>
            <a:r>
              <a:rPr lang="zh-CN" altLang="en-US" dirty="0"/>
              <a:t>误</a:t>
            </a:r>
            <a:r>
              <a:rPr lang="zh-CN" altLang="en-US" dirty="0" smtClean="0"/>
              <a:t>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672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习七大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350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752869"/>
            <a:ext cx="9143999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" y="25361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304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10995</TotalTime>
  <Words>1376</Words>
  <Application>Microsoft Office PowerPoint</Application>
  <PresentationFormat>全屏显示(4:3)</PresentationFormat>
  <Paragraphs>78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Wingdings</vt:lpstr>
      <vt:lpstr>Office 主题​​</vt:lpstr>
      <vt:lpstr>HTML5前端课程导学</vt:lpstr>
      <vt:lpstr>PowerPoint 演示文稿</vt:lpstr>
      <vt:lpstr>PowerPoint 演示文稿</vt:lpstr>
      <vt:lpstr>教学目标</vt:lpstr>
      <vt:lpstr>学员案例展示</vt:lpstr>
      <vt:lpstr>在4个月的学习中，你将学到什么？</vt:lpstr>
      <vt:lpstr>在4个月的学习中，你将学到什么？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学习方法与课堂记录</vt:lpstr>
      <vt:lpstr>学习方法与课堂记录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Mr.Z</cp:lastModifiedBy>
  <cp:revision>187</cp:revision>
  <dcterms:created xsi:type="dcterms:W3CDTF">2017-05-29T10:18:02Z</dcterms:created>
  <dcterms:modified xsi:type="dcterms:W3CDTF">2017-07-24T05:24:43Z</dcterms:modified>
</cp:coreProperties>
</file>